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43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28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88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5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53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867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19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10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25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86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32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5FCB-69AC-5F49-9FA9-667C3DE9B57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FF2D7-2851-7343-82B9-0F984FF398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138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7248" y="2673554"/>
            <a:ext cx="5559488" cy="385539"/>
          </a:xfrm>
        </p:spPr>
        <p:txBody>
          <a:bodyPr>
            <a:noAutofit/>
          </a:bodyPr>
          <a:lstStyle/>
          <a:p>
            <a:r>
              <a:rPr lang="es-ES_tradnl" sz="2400" b="1" dirty="0" smtClean="0"/>
              <a:t>Natalia Torres </a:t>
            </a:r>
            <a:r>
              <a:rPr lang="es-ES_tradnl" sz="2400" b="1" dirty="0" err="1" smtClean="0"/>
              <a:t>Quilodrán</a:t>
            </a:r>
            <a:endParaRPr lang="es-ES" sz="2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3370839" y="2212451"/>
            <a:ext cx="2412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Certifica a:</a:t>
            </a:r>
            <a:endParaRPr lang="es-ES" sz="1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797247" y="3218839"/>
            <a:ext cx="5559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Por su participación en el Curso Básico de Lengua de Señas, con una duración de </a:t>
            </a:r>
          </a:p>
          <a:p>
            <a:pPr algn="ctr"/>
            <a:r>
              <a:rPr lang="es-ES_tradnl" sz="1200" dirty="0" smtClean="0"/>
              <a:t>16 horas, dictado entre octubre y noviembre de 2019 </a:t>
            </a:r>
            <a:endParaRPr lang="es-ES" sz="1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817217" y="4991995"/>
            <a:ext cx="1773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dirty="0" smtClean="0"/>
              <a:t>Nombre del que firma 1</a:t>
            </a:r>
          </a:p>
          <a:p>
            <a:pPr algn="ctr"/>
            <a:r>
              <a:rPr lang="es-ES_tradnl" sz="1100" dirty="0" smtClean="0"/>
              <a:t>Cargo 1</a:t>
            </a:r>
            <a:endParaRPr lang="es-ES" sz="1100" dirty="0"/>
          </a:p>
        </p:txBody>
      </p:sp>
      <p:sp>
        <p:nvSpPr>
          <p:cNvPr id="7" name="CuadroTexto 6"/>
          <p:cNvSpPr txBox="1"/>
          <p:nvPr/>
        </p:nvSpPr>
        <p:spPr>
          <a:xfrm>
            <a:off x="5583450" y="4991995"/>
            <a:ext cx="1773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dirty="0" smtClean="0"/>
              <a:t>Nombre del que firma 2</a:t>
            </a:r>
          </a:p>
          <a:p>
            <a:pPr algn="ctr"/>
            <a:r>
              <a:rPr lang="es-ES_tradnl" sz="1100" dirty="0" smtClean="0"/>
              <a:t>Cargo 2</a:t>
            </a:r>
            <a:endParaRPr lang="es-ES" sz="11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426753" y="5683871"/>
            <a:ext cx="2300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dirty="0" smtClean="0"/>
              <a:t>Chillán, 29 de Octubre de 2019</a:t>
            </a:r>
            <a:endParaRPr lang="es-ES" sz="1100" dirty="0"/>
          </a:p>
        </p:txBody>
      </p:sp>
      <p:cxnSp>
        <p:nvCxnSpPr>
          <p:cNvPr id="10" name="Conector recto 9"/>
          <p:cNvCxnSpPr/>
          <p:nvPr/>
        </p:nvCxnSpPr>
        <p:spPr>
          <a:xfrm>
            <a:off x="1817217" y="4984008"/>
            <a:ext cx="1773286" cy="0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5583450" y="4984008"/>
            <a:ext cx="1773286" cy="0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527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</Words>
  <Application>Microsoft Macintosh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Natalia Torres Quilodrán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Natalia Torres Quilodrán</dc:title>
  <dc:creator>Ubiobio</dc:creator>
  <cp:lastModifiedBy>Ubiobio</cp:lastModifiedBy>
  <cp:revision>2</cp:revision>
  <dcterms:created xsi:type="dcterms:W3CDTF">2019-08-27T17:00:17Z</dcterms:created>
  <dcterms:modified xsi:type="dcterms:W3CDTF">2019-08-27T17:15:56Z</dcterms:modified>
</cp:coreProperties>
</file>