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13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07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89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24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48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57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57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88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1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84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16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8244D-703F-1844-AD91-B86F38254912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1AF59-3559-6E45-B48B-992F30E82D3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806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Ubiobio</cp:lastModifiedBy>
  <cp:revision>1</cp:revision>
  <dcterms:created xsi:type="dcterms:W3CDTF">2019-08-27T14:49:58Z</dcterms:created>
  <dcterms:modified xsi:type="dcterms:W3CDTF">2019-08-27T16:01:28Z</dcterms:modified>
</cp:coreProperties>
</file>