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63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52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9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245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1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17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010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69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57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55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82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62BC-F001-3542-870D-027803F38705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8459-6B98-BF4D-843C-1FC91D7E0A5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380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267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Ubiobio</cp:lastModifiedBy>
  <cp:revision>1</cp:revision>
  <dcterms:created xsi:type="dcterms:W3CDTF">2019-08-27T16:22:38Z</dcterms:created>
  <dcterms:modified xsi:type="dcterms:W3CDTF">2019-08-27T16:22:55Z</dcterms:modified>
</cp:coreProperties>
</file>