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9" d="100"/>
          <a:sy n="159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06A8-7E86-5940-8D8C-AE3F36FF4678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E59-CAF0-274D-AFB5-FD507133AD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824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06A8-7E86-5940-8D8C-AE3F36FF4678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E59-CAF0-274D-AFB5-FD507133AD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299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06A8-7E86-5940-8D8C-AE3F36FF4678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E59-CAF0-274D-AFB5-FD507133AD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070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06A8-7E86-5940-8D8C-AE3F36FF4678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E59-CAF0-274D-AFB5-FD507133AD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8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06A8-7E86-5940-8D8C-AE3F36FF4678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E59-CAF0-274D-AFB5-FD507133AD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97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06A8-7E86-5940-8D8C-AE3F36FF4678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E59-CAF0-274D-AFB5-FD507133AD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942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06A8-7E86-5940-8D8C-AE3F36FF4678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E59-CAF0-274D-AFB5-FD507133AD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180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06A8-7E86-5940-8D8C-AE3F36FF4678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E59-CAF0-274D-AFB5-FD507133AD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37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06A8-7E86-5940-8D8C-AE3F36FF4678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E59-CAF0-274D-AFB5-FD507133AD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13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06A8-7E86-5940-8D8C-AE3F36FF4678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E59-CAF0-274D-AFB5-FD507133AD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97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06A8-7E86-5940-8D8C-AE3F36FF4678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DE59-CAF0-274D-AFB5-FD507133AD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909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B06A8-7E86-5940-8D8C-AE3F36FF4678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9DE59-CAF0-274D-AFB5-FD507133AD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314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3888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Ubiobio</dc:creator>
  <cp:lastModifiedBy>Ubiobio</cp:lastModifiedBy>
  <cp:revision>1</cp:revision>
  <dcterms:created xsi:type="dcterms:W3CDTF">2019-08-27T16:09:40Z</dcterms:created>
  <dcterms:modified xsi:type="dcterms:W3CDTF">2019-08-27T16:14:50Z</dcterms:modified>
</cp:coreProperties>
</file>