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9" d="100"/>
          <a:sy n="159" d="100"/>
        </p:scale>
        <p:origin x="-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9138-B645-BC41-B127-ED3C58D0928B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69BE-6BE4-A448-874F-97EA594DF48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8714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9138-B645-BC41-B127-ED3C58D0928B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69BE-6BE4-A448-874F-97EA594DF48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511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9138-B645-BC41-B127-ED3C58D0928B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69BE-6BE4-A448-874F-97EA594DF48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571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9138-B645-BC41-B127-ED3C58D0928B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69BE-6BE4-A448-874F-97EA594DF48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662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9138-B645-BC41-B127-ED3C58D0928B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69BE-6BE4-A448-874F-97EA594DF48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723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9138-B645-BC41-B127-ED3C58D0928B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69BE-6BE4-A448-874F-97EA594DF48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1383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9138-B645-BC41-B127-ED3C58D0928B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69BE-6BE4-A448-874F-97EA594DF48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630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9138-B645-BC41-B127-ED3C58D0928B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69BE-6BE4-A448-874F-97EA594DF48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056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9138-B645-BC41-B127-ED3C58D0928B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69BE-6BE4-A448-874F-97EA594DF48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1543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9138-B645-BC41-B127-ED3C58D0928B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69BE-6BE4-A448-874F-97EA594DF48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0468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D9138-B645-BC41-B127-ED3C58D0928B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E69BE-6BE4-A448-874F-97EA594DF48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412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D9138-B645-BC41-B127-ED3C58D0928B}" type="datetimeFigureOut">
              <a:rPr lang="es-ES" smtClean="0"/>
              <a:t>27-08-19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E69BE-6BE4-A448-874F-97EA594DF48B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96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83792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Ubiobio</dc:creator>
  <cp:lastModifiedBy>Ubiobio</cp:lastModifiedBy>
  <cp:revision>1</cp:revision>
  <dcterms:created xsi:type="dcterms:W3CDTF">2019-08-27T16:18:49Z</dcterms:created>
  <dcterms:modified xsi:type="dcterms:W3CDTF">2019-08-27T16:19:38Z</dcterms:modified>
</cp:coreProperties>
</file>