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9" d="100"/>
          <a:sy n="159" d="100"/>
        </p:scale>
        <p:origin x="-8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B62-05CF-D840-9D9C-B1817D4DC483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A134-161E-794D-AAF3-E5EF636AA8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1518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B62-05CF-D840-9D9C-B1817D4DC483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A134-161E-794D-AAF3-E5EF636AA8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7648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B62-05CF-D840-9D9C-B1817D4DC483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A134-161E-794D-AAF3-E5EF636AA8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778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B62-05CF-D840-9D9C-B1817D4DC483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A134-161E-794D-AAF3-E5EF636AA8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7115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B62-05CF-D840-9D9C-B1817D4DC483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A134-161E-794D-AAF3-E5EF636AA8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331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B62-05CF-D840-9D9C-B1817D4DC483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A134-161E-794D-AAF3-E5EF636AA8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6010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B62-05CF-D840-9D9C-B1817D4DC483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A134-161E-794D-AAF3-E5EF636AA8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64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B62-05CF-D840-9D9C-B1817D4DC483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A134-161E-794D-AAF3-E5EF636AA8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0517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B62-05CF-D840-9D9C-B1817D4DC483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A134-161E-794D-AAF3-E5EF636AA8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199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B62-05CF-D840-9D9C-B1817D4DC483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A134-161E-794D-AAF3-E5EF636AA8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7110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B62-05CF-D840-9D9C-B1817D4DC483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A134-161E-794D-AAF3-E5EF636AA8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8244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EBB62-05CF-D840-9D9C-B1817D4DC483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8A134-161E-794D-AAF3-E5EF636AA8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6739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62762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Ubiobio</dc:creator>
  <cp:lastModifiedBy>Ubiobio</cp:lastModifiedBy>
  <cp:revision>1</cp:revision>
  <dcterms:created xsi:type="dcterms:W3CDTF">2019-08-27T16:16:43Z</dcterms:created>
  <dcterms:modified xsi:type="dcterms:W3CDTF">2019-08-27T16:17:08Z</dcterms:modified>
</cp:coreProperties>
</file>