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1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03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41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05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19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35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68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46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68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26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42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CA8A-BADF-B943-8535-999E60149F10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4ABF9-EC32-5E4B-8B4C-14FF9733C64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05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39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Ubiobio</dc:creator>
  <cp:lastModifiedBy>Ubiobio</cp:lastModifiedBy>
  <cp:revision>1</cp:revision>
  <dcterms:created xsi:type="dcterms:W3CDTF">2019-08-27T16:04:27Z</dcterms:created>
  <dcterms:modified xsi:type="dcterms:W3CDTF">2019-08-27T16:04:52Z</dcterms:modified>
</cp:coreProperties>
</file>