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06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3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48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77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625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86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70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73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69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54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20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1A0B6-7E4A-9B49-B41F-8B6189EBB7AC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3884-48F0-B84D-890F-E7396A2E45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80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3557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Ubiobio</dc:creator>
  <cp:lastModifiedBy>Ubiobio</cp:lastModifiedBy>
  <cp:revision>1</cp:revision>
  <dcterms:created xsi:type="dcterms:W3CDTF">2019-08-27T16:31:58Z</dcterms:created>
  <dcterms:modified xsi:type="dcterms:W3CDTF">2019-08-27T16:32:48Z</dcterms:modified>
</cp:coreProperties>
</file>